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315" r:id="rId3"/>
    <p:sldId id="316" r:id="rId4"/>
    <p:sldId id="317" r:id="rId5"/>
    <p:sldId id="257" r:id="rId6"/>
    <p:sldId id="258" r:id="rId7"/>
    <p:sldId id="259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7" r:id="rId22"/>
    <p:sldId id="275" r:id="rId23"/>
    <p:sldId id="289" r:id="rId24"/>
    <p:sldId id="274" r:id="rId25"/>
    <p:sldId id="276" r:id="rId26"/>
    <p:sldId id="294" r:id="rId27"/>
    <p:sldId id="286" r:id="rId28"/>
    <p:sldId id="281" r:id="rId29"/>
    <p:sldId id="260" r:id="rId30"/>
    <p:sldId id="308" r:id="rId31"/>
    <p:sldId id="296" r:id="rId32"/>
    <p:sldId id="282" r:id="rId33"/>
    <p:sldId id="297" r:id="rId34"/>
    <p:sldId id="310" r:id="rId35"/>
    <p:sldId id="325" r:id="rId36"/>
    <p:sldId id="298" r:id="rId37"/>
    <p:sldId id="311" r:id="rId38"/>
    <p:sldId id="299" r:id="rId39"/>
    <p:sldId id="312" r:id="rId40"/>
    <p:sldId id="300" r:id="rId41"/>
    <p:sldId id="302" r:id="rId42"/>
    <p:sldId id="318" r:id="rId43"/>
    <p:sldId id="320" r:id="rId44"/>
    <p:sldId id="321" r:id="rId45"/>
    <p:sldId id="323" r:id="rId46"/>
    <p:sldId id="322" r:id="rId47"/>
    <p:sldId id="304" r:id="rId48"/>
    <p:sldId id="326" r:id="rId49"/>
    <p:sldId id="319" r:id="rId50"/>
    <p:sldId id="305" r:id="rId51"/>
    <p:sldId id="313" r:id="rId52"/>
    <p:sldId id="324" r:id="rId53"/>
    <p:sldId id="314" r:id="rId54"/>
    <p:sldId id="303" r:id="rId55"/>
    <p:sldId id="307" r:id="rId56"/>
    <p:sldId id="280" r:id="rId5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3" autoAdjust="0"/>
    <p:restoredTop sz="94660"/>
  </p:normalViewPr>
  <p:slideViewPr>
    <p:cSldViewPr>
      <p:cViewPr varScale="1">
        <p:scale>
          <a:sx n="103" d="100"/>
          <a:sy n="103" d="100"/>
        </p:scale>
        <p:origin x="-21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D1F5F-F98C-4422-AF2A-727930FC0895}" type="datetimeFigureOut">
              <a:rPr lang="pl-PL" smtClean="0"/>
              <a:t>2018-03-07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8481A-F2D1-43B7-8DE3-6FFA835F441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0086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E8481A-F2D1-43B7-8DE3-6FFA835F4412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72039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A11D11-E867-4AEC-A4EC-725EC751247E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37244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4F48F-D3FB-43BB-B2CE-77A31BAB0D48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2771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E96AE-0D5B-46D8-B699-4D8734AF495A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64643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1D511-E950-433F-9108-EDC9A8B875C5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6718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C0DAD-578F-4CF3-A734-2A954BEDE341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8879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EF3D9B-B2A3-44FD-A1F4-57207B9192C7}" type="datetime1">
              <a:rPr lang="pl-PL" smtClean="0"/>
              <a:t>2018-03-07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300518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F20331-DDE2-4DC0-88DD-9E4E4D1114DE}" type="datetime1">
              <a:rPr lang="pl-PL" smtClean="0"/>
              <a:t>2018-03-07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13513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E72CE-B7D9-4160-8B02-D38558F1E30E}" type="datetime1">
              <a:rPr lang="pl-PL" smtClean="0"/>
              <a:t>2018-03-07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1514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C9CD8C-C545-4567-9269-9CD6AE3610BB}" type="datetime1">
              <a:rPr lang="pl-PL" smtClean="0"/>
              <a:t>2018-03-07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80260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C84BA-64AF-4E39-8E21-D5C857CF95E7}" type="datetime1">
              <a:rPr lang="pl-PL" smtClean="0"/>
              <a:t>2018-03-07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36655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8A499-1F12-48FA-891E-35A732429B69}" type="datetime1">
              <a:rPr lang="pl-PL" smtClean="0"/>
              <a:t>2018-03-07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6965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CC15F-CE17-4239-9DD4-89493EFE4184}" type="datetime1">
              <a:rPr lang="pl-PL" smtClean="0"/>
              <a:t>2018-03-07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2D428-6082-4FC2-B0E9-6C25D01FE96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1788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892480" cy="6552728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12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1964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455468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8913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08998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97611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569777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683159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00498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65512"/>
            <a:ext cx="2952329" cy="43924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6504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04864"/>
            <a:ext cx="2658389" cy="40770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9571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370985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0"/>
            <a:ext cx="3456384" cy="386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88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 descr="C:\Users\biblioteka\Desktop\IMG_42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30" y="188640"/>
            <a:ext cx="4104456" cy="51026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6883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3384376" cy="5387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053671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529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3109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4819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"/>
            <a:ext cx="2479384" cy="382726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404664"/>
            <a:ext cx="2395708" cy="4545321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90" y="-1008112"/>
            <a:ext cx="3240359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7992888" cy="47251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546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2460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71961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29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374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056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Public\Pictures\dzień kobiet\ARR10_122_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71400"/>
            <a:ext cx="8352928" cy="71287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1781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6552" y="-159676"/>
            <a:ext cx="5976665" cy="7029400"/>
          </a:xfrm>
          <a:prstGeom prst="rect">
            <a:avLst/>
          </a:prstGeom>
        </p:spPr>
      </p:pic>
      <p:pic>
        <p:nvPicPr>
          <p:cNvPr id="6148" name="Picture 4" descr="C:\Users\Public\Pictures\dzień kobiet\i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-159676"/>
            <a:ext cx="3707904" cy="701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51639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6749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7" cy="42210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290" y="1284394"/>
            <a:ext cx="4139299" cy="53012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0" name="Picture 2" descr="C:\Users\Public\Pictures\dzień kobiet\romashk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492896"/>
            <a:ext cx="5275560" cy="43651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5983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Public\Pictures\dzień kobiet\38-1049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99392"/>
            <a:ext cx="9577064" cy="72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91536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3456384" cy="66247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16632"/>
            <a:ext cx="532859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601100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7013"/>
            <a:ext cx="3419872" cy="402207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762" y="-531440"/>
            <a:ext cx="4339895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8194" name="Picture 2" descr="C:\Users\Public\Pictures\dzień kobiet\origin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284984"/>
            <a:ext cx="6989018" cy="340397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8225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Public\Pictures\dzień kobiet\102529_piekne_kwiaty_lotos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66" y="0"/>
            <a:ext cx="9167765" cy="6891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43379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" y="0"/>
            <a:ext cx="8832273" cy="6858000"/>
          </a:xfrm>
          <a:prstGeom prst="rect">
            <a:avLst/>
          </a:prstGeom>
        </p:spPr>
      </p:pic>
      <p:pic>
        <p:nvPicPr>
          <p:cNvPr id="10242" name="Picture 2" descr="C:\Users\Public\Pictures\dzień kobiet\5968f37859aa6_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916832"/>
            <a:ext cx="4176464" cy="417646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81129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Public\Pictures\dzień kobiet\Doria_2-ndmmkfs0vvvb4hrevrr8ms6maciu3jh37vvllcre0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39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092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2836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8892480" cy="63813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290" name="Picture 2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16775"/>
            <a:ext cx="1944216" cy="1955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16775"/>
            <a:ext cx="1260139" cy="162804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924944"/>
            <a:ext cx="1944215" cy="27538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49" y="3501008"/>
            <a:ext cx="1872208" cy="172819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1331640" cy="16288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5" name="Picture 7" descr="C:\Users\Public\Pictures\dzień kobiet\images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715" y="3123400"/>
            <a:ext cx="1338843" cy="160174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90525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76944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08380"/>
            <a:ext cx="6624736" cy="48412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61166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Public\Pictures\dzień kobiet\czerwone-jagody-brusznica-na-krzakach-371452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8712968" cy="72454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700808"/>
            <a:ext cx="3072795" cy="41044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8476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46702" cy="6858000"/>
          </a:xfrm>
          <a:prstGeom prst="rect">
            <a:avLst/>
          </a:prstGeom>
        </p:spPr>
      </p:pic>
      <p:pic>
        <p:nvPicPr>
          <p:cNvPr id="5123" name="Picture 3" descr="C:\Users\Public\Pictures\dzień kobiet\29836498-bez-szwu-deseń-realistycznego-obrazu-pyszne-dojrzałe-czerwone-jagod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0"/>
            <a:ext cx="48006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5274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388" y="620688"/>
            <a:ext cx="3937223" cy="5040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9389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628800"/>
            <a:ext cx="3024336" cy="36724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96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96" y="-74561"/>
            <a:ext cx="4788024" cy="6957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028" y="-30619"/>
            <a:ext cx="438297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284984"/>
            <a:ext cx="4392488" cy="3648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885096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995936" cy="479715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465" y="-1035496"/>
            <a:ext cx="4032448" cy="8064896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1" y="1988840"/>
            <a:ext cx="7090209" cy="5085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787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9772" y="692696"/>
            <a:ext cx="4104456" cy="51125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49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30388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496944" cy="6552728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69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Public\Pictures\dzień kobiet\images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13060"/>
            <a:ext cx="5976663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90209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4" y="-1547158"/>
            <a:ext cx="7994083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8600" y="1601416"/>
            <a:ext cx="8424935" cy="525658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4049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644008" cy="6858000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832648" cy="73894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33591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14:flythroug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58000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764704"/>
            <a:ext cx="6129050" cy="57606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970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08"/>
            <a:ext cx="9144000" cy="6851391"/>
          </a:xfrm>
          <a:prstGeom prst="rect">
            <a:avLst/>
          </a:prstGeom>
        </p:spPr>
      </p:pic>
      <p:pic>
        <p:nvPicPr>
          <p:cNvPr id="10242" name="Picture 2" descr="C:\Users\Public\Pictures\dzień kobiet\38-1049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2831581"/>
            <a:ext cx="648072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81235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Public\Pictures\dzień kobiet\56dea020b4965_o,size,1068x623,q,71,h,c62ca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ymbol zastępczy numeru slajd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8456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56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112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955196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21041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94613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12776"/>
            <a:ext cx="4032448" cy="38884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2D428-6082-4FC2-B0E9-6C25D01FE96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7637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744</TotalTime>
  <Words>57</Words>
  <Application>Microsoft Office PowerPoint</Application>
  <PresentationFormat>Pokaz na ekranie (4:3)</PresentationFormat>
  <Paragraphs>57</Paragraphs>
  <Slides>56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56</vt:i4>
      </vt:variant>
    </vt:vector>
  </HeadingPairs>
  <TitlesOfParts>
    <vt:vector size="57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biblioteka</dc:creator>
  <cp:lastModifiedBy>biblioteka</cp:lastModifiedBy>
  <cp:revision>29</cp:revision>
  <dcterms:created xsi:type="dcterms:W3CDTF">2018-03-01T09:31:34Z</dcterms:created>
  <dcterms:modified xsi:type="dcterms:W3CDTF">2018-03-07T10:49:42Z</dcterms:modified>
</cp:coreProperties>
</file>